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8" r:id="rId2"/>
    <p:sldId id="274" r:id="rId3"/>
    <p:sldId id="271" r:id="rId4"/>
    <p:sldId id="269" r:id="rId5"/>
    <p:sldId id="275" r:id="rId6"/>
    <p:sldId id="273" r:id="rId7"/>
    <p:sldId id="276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17A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 varScale="1">
        <p:scale>
          <a:sx n="66" d="100"/>
          <a:sy n="66" d="100"/>
        </p:scale>
        <p:origin x="-117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40BAE-CF6E-49B7-9864-38896E08B492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0C9D50-B367-4790-B474-79DE927DB9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76913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84278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494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628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7976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96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5187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54272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9403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17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5493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04169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093DA0-D03B-43B2-B5CF-E8B17031FE14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9AF2F2-39B1-429C-80EC-E4AACEF42F0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2463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ГБУЗ РБ БСМП г. Уфа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51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РАБОТЫ ЗАКЛЮЧИТЕЛЬНОГО ЭТАПА </a:t>
            </a:r>
            <a:r>
              <a:rPr lang="ru-RU" sz="51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РЕСПУБЛИКАНСКОГО КОНКУРСА</a:t>
            </a:r>
          </a:p>
          <a:p>
            <a:pPr algn="ctr">
              <a:buNone/>
            </a:pPr>
            <a:r>
              <a:rPr lang="ru-RU" sz="4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ru-RU" sz="63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«ЛУЧШАЯ НАГЛЯДНАЯ АГИТАЦИЯ ПО МЕДИЦИНСКОЙ ПРОФИЛАКТИКЕ</a:t>
            </a:r>
            <a:r>
              <a:rPr lang="ru-RU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endParaRPr lang="ru-RU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5100" b="1" i="1" dirty="0" smtClean="0">
                <a:latin typeface="Times New Roman" pitchFamily="18" charset="0"/>
                <a:cs typeface="Times New Roman" pitchFamily="18" charset="0"/>
              </a:rPr>
              <a:t>2019г.</a:t>
            </a:r>
            <a:endParaRPr lang="ru-RU" sz="51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Номинация</a:t>
            </a:r>
            <a:r>
              <a:rPr lang="ru-RU" sz="2400" dirty="0" smtClean="0"/>
              <a:t> «Лучший макет наглядной агитации», </a:t>
            </a:r>
            <a:r>
              <a:rPr lang="ru-RU" sz="2400" b="1" dirty="0" smtClean="0"/>
              <a:t>тема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«За оригинальность», </a:t>
            </a:r>
            <a:r>
              <a:rPr lang="ru-RU" sz="2400" dirty="0" smtClean="0">
                <a:solidFill>
                  <a:srgbClr val="00B050"/>
                </a:solidFill>
              </a:rPr>
              <a:t>санитарный бюллетень  </a:t>
            </a:r>
            <a:r>
              <a:rPr lang="ru-RU" sz="2400" dirty="0" smtClean="0">
                <a:solidFill>
                  <a:srgbClr val="7030A0"/>
                </a:solidFill>
              </a:rPr>
              <a:t>«100-лет здравоохранению Республики Башкортостан</a:t>
            </a:r>
            <a:r>
              <a:rPr lang="ru-RU" sz="2400" dirty="0" smtClean="0"/>
              <a:t>», клинико-диагностическая лаборатория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0" y="1571612"/>
          <a:ext cx="9144000" cy="5286388"/>
        </p:xfrm>
        <a:graphic>
          <a:graphicData uri="http://schemas.openxmlformats.org/presentationml/2006/ole">
            <p:oleObj spid="_x0000_s1026" name="Acrobat Document" r:id="rId3" imgW="22154983" imgH="17030598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Номинация</a:t>
            </a:r>
            <a:r>
              <a:rPr lang="ru-RU" sz="2400" dirty="0" smtClean="0"/>
              <a:t> «Лучший макет наглядной агитации», </a:t>
            </a:r>
            <a:r>
              <a:rPr lang="ru-RU" sz="2400" b="1" dirty="0" smtClean="0"/>
              <a:t>тема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«За оригинальность», </a:t>
            </a:r>
            <a:r>
              <a:rPr lang="ru-RU" sz="2400" dirty="0" smtClean="0">
                <a:solidFill>
                  <a:srgbClr val="00B050"/>
                </a:solidFill>
              </a:rPr>
              <a:t>санитарный бюллетень  </a:t>
            </a:r>
            <a:r>
              <a:rPr lang="ru-RU" sz="2400" b="1" dirty="0" smtClean="0">
                <a:solidFill>
                  <a:srgbClr val="7030A0"/>
                </a:solidFill>
              </a:rPr>
              <a:t>«ГТО – горжусь тобой, Отечество Республики Башкортостан»</a:t>
            </a:r>
            <a:r>
              <a:rPr lang="ru-RU" sz="2400" dirty="0" smtClean="0"/>
              <a:t>, отделение физиотерапии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0" y="1397000"/>
          <a:ext cx="9144000" cy="5461000"/>
        </p:xfrm>
        <a:graphic>
          <a:graphicData uri="http://schemas.openxmlformats.org/presentationml/2006/ole">
            <p:oleObj spid="_x0000_s2050" name="Acrobat Document" r:id="rId3" imgW="24317087" imgH="1622105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929718" cy="141763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Номинация</a:t>
            </a:r>
            <a:r>
              <a:rPr lang="ru-RU" sz="2400" dirty="0" smtClean="0"/>
              <a:t> «Лучший макет наглядной агитации», </a:t>
            </a:r>
            <a:r>
              <a:rPr lang="ru-RU" sz="2400" b="1" dirty="0" smtClean="0"/>
              <a:t>тема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«Здоровый образ жизни», </a:t>
            </a:r>
            <a:r>
              <a:rPr lang="ru-RU" sz="2400" dirty="0" smtClean="0">
                <a:solidFill>
                  <a:srgbClr val="00B050"/>
                </a:solidFill>
              </a:rPr>
              <a:t>плакат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«Здоровый образ жизни»</a:t>
            </a:r>
            <a:r>
              <a:rPr lang="ru-RU" sz="2400" b="1" dirty="0" smtClean="0">
                <a:solidFill>
                  <a:srgbClr val="00B050"/>
                </a:solidFill>
              </a:rPr>
              <a:t>, </a:t>
            </a:r>
            <a:r>
              <a:rPr lang="ru-RU" sz="2400" dirty="0" smtClean="0"/>
              <a:t>организационно-методический отдел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" y="1397000"/>
          <a:ext cx="9144000" cy="5461000"/>
        </p:xfrm>
        <a:graphic>
          <a:graphicData uri="http://schemas.openxmlformats.org/presentationml/2006/ole">
            <p:oleObj spid="_x0000_s3074" name="Acrobat Document" r:id="rId3" imgW="22164294" imgH="17039946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929718" cy="141763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Номинация</a:t>
            </a:r>
            <a:r>
              <a:rPr lang="ru-RU" sz="2400" dirty="0" smtClean="0"/>
              <a:t> «Лучший макет наглядной агитации», </a:t>
            </a:r>
            <a:r>
              <a:rPr lang="ru-RU" sz="2400" b="1" dirty="0" smtClean="0"/>
              <a:t>тема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«Здоровый образ жизни», </a:t>
            </a:r>
            <a:r>
              <a:rPr lang="ru-RU" sz="2400" dirty="0" smtClean="0">
                <a:solidFill>
                  <a:srgbClr val="00B050"/>
                </a:solidFill>
              </a:rPr>
              <a:t>плакат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7030A0"/>
                </a:solidFill>
              </a:rPr>
              <a:t>«Компоненты здорового образа жизни», </a:t>
            </a:r>
            <a:r>
              <a:rPr lang="ru-RU" sz="2400" dirty="0" smtClean="0"/>
              <a:t>отдел управления и экспертизы качества оказания медицинской помощи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" y="1397000"/>
          <a:ext cx="9144000" cy="5461000"/>
        </p:xfrm>
        <a:graphic>
          <a:graphicData uri="http://schemas.openxmlformats.org/presentationml/2006/ole">
            <p:oleObj spid="_x0000_s4099" name="Acrobat Document" r:id="rId3" imgW="22164294" imgH="17039946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Номинация</a:t>
            </a:r>
            <a:r>
              <a:rPr lang="ru-RU" sz="2400" b="1" dirty="0" smtClean="0"/>
              <a:t> </a:t>
            </a:r>
            <a:r>
              <a:rPr lang="ru-RU" sz="2400" dirty="0" smtClean="0"/>
              <a:t>«Лучший макет наглядной агитации», </a:t>
            </a:r>
            <a:r>
              <a:rPr lang="ru-RU" sz="2400" b="1" dirty="0" smtClean="0">
                <a:solidFill>
                  <a:srgbClr val="0070C0"/>
                </a:solidFill>
              </a:rPr>
              <a:t>тема </a:t>
            </a:r>
            <a:r>
              <a:rPr lang="ru-RU" sz="2400" dirty="0" smtClean="0"/>
              <a:t>«Профилактика инфекционных заболеваний», </a:t>
            </a:r>
            <a:r>
              <a:rPr lang="ru-RU" sz="2400" b="1" dirty="0" smtClean="0">
                <a:solidFill>
                  <a:srgbClr val="002060"/>
                </a:solidFill>
              </a:rPr>
              <a:t>санитарный бюллетень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srgbClr val="00B050"/>
                </a:solidFill>
              </a:rPr>
              <a:t>«Профилактика ВБИ в условиях детского отделения», </a:t>
            </a:r>
            <a:r>
              <a:rPr lang="ru-RU" sz="2400" dirty="0" smtClean="0">
                <a:solidFill>
                  <a:srgbClr val="7030A0"/>
                </a:solidFill>
              </a:rPr>
              <a:t>педиатрическое отделение</a:t>
            </a:r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0" y="1571612"/>
          <a:ext cx="9144000" cy="5286388"/>
        </p:xfrm>
        <a:graphic>
          <a:graphicData uri="http://schemas.openxmlformats.org/presentationml/2006/ole">
            <p:oleObj spid="_x0000_s5122" name="Acrobat Document" r:id="rId3" imgW="32423052" imgH="22974198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Номинация</a:t>
            </a:r>
            <a:r>
              <a:rPr lang="ru-RU" sz="2400" b="1" dirty="0" smtClean="0"/>
              <a:t> </a:t>
            </a:r>
            <a:r>
              <a:rPr lang="ru-RU" sz="2400" dirty="0" smtClean="0"/>
              <a:t>«Лучший макет наглядной агитации», </a:t>
            </a:r>
            <a:r>
              <a:rPr lang="ru-RU" sz="2400" b="1" dirty="0" smtClean="0">
                <a:solidFill>
                  <a:srgbClr val="0070C0"/>
                </a:solidFill>
              </a:rPr>
              <a:t>тема </a:t>
            </a:r>
            <a:r>
              <a:rPr lang="ru-RU" sz="2400" dirty="0" smtClean="0"/>
              <a:t>«Профилактика инфекционных заболеваний», </a:t>
            </a:r>
            <a:r>
              <a:rPr lang="ru-RU" sz="2400" b="1" dirty="0" smtClean="0">
                <a:solidFill>
                  <a:srgbClr val="002060"/>
                </a:solidFill>
              </a:rPr>
              <a:t>санитарный бюллетень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B050"/>
                </a:solidFill>
              </a:rPr>
              <a:t>«Как избежать укуса клеща»</a:t>
            </a:r>
            <a:r>
              <a:rPr lang="ru-RU" sz="2400" dirty="0" smtClean="0"/>
              <a:t>, </a:t>
            </a:r>
            <a:r>
              <a:rPr lang="ru-RU" sz="2400" dirty="0" smtClean="0">
                <a:solidFill>
                  <a:srgbClr val="7030A0"/>
                </a:solidFill>
              </a:rPr>
              <a:t>клинико-диагностическая лаборатория 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20482" name="Picture 2" descr="C:\Documents and Settings\статистик\Рабочий стол\конк сан.бюл\для комиссии\для презентации\Клещ КДЛ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2187" y="-357214"/>
            <a:ext cx="914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/>
          </a:p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Номинация</a:t>
            </a:r>
            <a:r>
              <a:rPr lang="ru-RU" sz="2200" b="1" dirty="0" smtClean="0"/>
              <a:t> </a:t>
            </a:r>
            <a:r>
              <a:rPr lang="ru-RU" sz="2200" dirty="0" smtClean="0"/>
              <a:t>«</a:t>
            </a:r>
            <a:r>
              <a:rPr lang="ru-RU" sz="2200" dirty="0"/>
              <a:t>Лучший макет наглядной агитации», </a:t>
            </a:r>
            <a:r>
              <a:rPr lang="ru-RU" sz="2200" b="1" dirty="0">
                <a:solidFill>
                  <a:srgbClr val="0070C0"/>
                </a:solidFill>
              </a:rPr>
              <a:t>тема </a:t>
            </a:r>
            <a:r>
              <a:rPr lang="ru-RU" sz="2200" dirty="0"/>
              <a:t>«Профилактика </a:t>
            </a:r>
            <a:r>
              <a:rPr lang="ru-RU" sz="2200" dirty="0" smtClean="0"/>
              <a:t>неинфекционных </a:t>
            </a:r>
            <a:r>
              <a:rPr lang="ru-RU" sz="2200" dirty="0"/>
              <a:t>заболеваний», </a:t>
            </a:r>
            <a:r>
              <a:rPr lang="ru-RU" sz="2200" b="1" dirty="0">
                <a:solidFill>
                  <a:srgbClr val="002060"/>
                </a:solidFill>
              </a:rPr>
              <a:t>санитарный бюллетень</a:t>
            </a:r>
            <a:r>
              <a:rPr lang="ru-RU" sz="2200" dirty="0"/>
              <a:t> </a:t>
            </a:r>
            <a:endParaRPr lang="ru-RU" sz="2200" dirty="0" smtClean="0"/>
          </a:p>
          <a:p>
            <a:pPr algn="ctr"/>
            <a:r>
              <a:rPr lang="ru-RU" sz="2200" b="1" dirty="0" smtClean="0">
                <a:solidFill>
                  <a:srgbClr val="00B050"/>
                </a:solidFill>
              </a:rPr>
              <a:t>«Почему нужна реабилитация?», </a:t>
            </a:r>
            <a:r>
              <a:rPr lang="ru-RU" sz="2400" dirty="0" smtClean="0">
                <a:solidFill>
                  <a:srgbClr val="7030A0"/>
                </a:solidFill>
              </a:rPr>
              <a:t>отделение медицинской реабилитации</a:t>
            </a:r>
            <a:r>
              <a:rPr lang="ru-RU" sz="2200" dirty="0" smtClean="0">
                <a:solidFill>
                  <a:srgbClr val="7030A0"/>
                </a:solidFill>
              </a:rPr>
              <a:t> </a:t>
            </a:r>
            <a:endParaRPr lang="ru-RU" sz="2200" dirty="0">
              <a:solidFill>
                <a:srgbClr val="7030A0"/>
              </a:solidFill>
              <a:effectLst/>
            </a:endParaRPr>
          </a:p>
        </p:txBody>
      </p:sp>
      <p:pic>
        <p:nvPicPr>
          <p:cNvPr id="21506" name="Picture 2" descr="C:\Documents and Settings\статистик\Рабочий стол\конк сан.бюл\для комиссии\для презентации\Реаб. ОМ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1643050"/>
            <a:ext cx="9358346" cy="52149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32407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7166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Номинация</a:t>
            </a:r>
            <a:r>
              <a:rPr lang="ru-RU" sz="4000" b="1" dirty="0" smtClean="0"/>
              <a:t> «Лучший видеоролик</a:t>
            </a:r>
            <a:r>
              <a:rPr lang="ru-RU" sz="4000" dirty="0" smtClean="0"/>
              <a:t>», </a:t>
            </a:r>
            <a:r>
              <a:rPr lang="ru-RU" sz="4000" b="1" dirty="0" smtClean="0">
                <a:solidFill>
                  <a:srgbClr val="0070C0"/>
                </a:solidFill>
              </a:rPr>
              <a:t>тема </a:t>
            </a:r>
            <a:r>
              <a:rPr lang="ru-RU" sz="4000" b="1" i="1" dirty="0" smtClean="0">
                <a:solidFill>
                  <a:srgbClr val="0070C0"/>
                </a:solidFill>
              </a:rPr>
              <a:t>«Здоровый образ жизни»</a:t>
            </a:r>
            <a:r>
              <a:rPr lang="ru-RU" sz="4000" dirty="0" smtClean="0"/>
              <a:t>, </a:t>
            </a:r>
          </a:p>
          <a:p>
            <a:pPr algn="ctr"/>
            <a:r>
              <a:rPr lang="ru-RU" sz="4000" dirty="0" smtClean="0"/>
              <a:t>видеоролик </a:t>
            </a:r>
            <a:r>
              <a:rPr lang="ru-RU" sz="4000" b="1" dirty="0" smtClean="0">
                <a:solidFill>
                  <a:srgbClr val="00B050"/>
                </a:solidFill>
              </a:rPr>
              <a:t>«Вперед, к здоровому образу жизни!», </a:t>
            </a:r>
          </a:p>
          <a:p>
            <a:pPr algn="ctr"/>
            <a:r>
              <a:rPr lang="ru-RU" sz="4000" i="1" dirty="0" smtClean="0">
                <a:solidFill>
                  <a:srgbClr val="002060"/>
                </a:solidFill>
              </a:rPr>
              <a:t>отдел информационно-компьютерных технологий</a:t>
            </a:r>
            <a:endParaRPr lang="ru-RU" sz="4000" i="1" dirty="0">
              <a:solidFill>
                <a:srgbClr val="002060"/>
              </a:solidFill>
            </a:endParaRPr>
          </a:p>
        </p:txBody>
      </p:sp>
      <p:pic>
        <p:nvPicPr>
          <p:cNvPr id="6147" name="Picture 3" descr="C:\Documents and Settings\статистик\Рабочий стол\конкурс Нагл. агит. 2018\2018 санбюл\для комиссии\для презентации\работы 2018\IMG_00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37074" y="-14216185"/>
            <a:ext cx="17145119" cy="114300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213</Words>
  <Application>Microsoft Office PowerPoint</Application>
  <PresentationFormat>Экран (4:3)</PresentationFormat>
  <Paragraphs>19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Тема Office</vt:lpstr>
      <vt:lpstr>Acrobat Document</vt:lpstr>
      <vt:lpstr>ГБУЗ РБ БСМП г. Уфа</vt:lpstr>
      <vt:lpstr>Номинация «Лучший макет наглядной агитации», тема «За оригинальность», санитарный бюллетень  «100-лет здравоохранению Республики Башкортостан», клинико-диагностическая лаборатория</vt:lpstr>
      <vt:lpstr>Номинация «Лучший макет наглядной агитации», тема «За оригинальность», санитарный бюллетень  «ГТО – горжусь тобой, Отечество Республики Башкортостан», отделение физиотерапии</vt:lpstr>
      <vt:lpstr>Номинация «Лучший макет наглядной агитации», тема «Здоровый образ жизни», плакат «Здоровый образ жизни», организационно-методический отдел</vt:lpstr>
      <vt:lpstr>Номинация «Лучший макет наглядной агитации», тема «Здоровый образ жизни», плакат «Компоненты здорового образа жизни», отдел управления и экспертизы качества оказания медицинской помощи</vt:lpstr>
      <vt:lpstr>Номинация «Лучший макет наглядной агитации», тема «Профилактика инфекционных заболеваний», санитарный бюллетень «Профилактика ВБИ в условиях детского отделения», педиатрическое отделение</vt:lpstr>
      <vt:lpstr>Номинация «Лучший макет наглядной агитации», тема «Профилактика инфекционных заболеваний», санитарный бюллетень «Как избежать укуса клеща», клинико-диагностическая лаборатория 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Статистик</cp:lastModifiedBy>
  <cp:revision>69</cp:revision>
  <dcterms:created xsi:type="dcterms:W3CDTF">2016-06-22T10:02:21Z</dcterms:created>
  <dcterms:modified xsi:type="dcterms:W3CDTF">2019-06-27T08:58:05Z</dcterms:modified>
</cp:coreProperties>
</file>