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4" r:id="rId3"/>
    <p:sldId id="271" r:id="rId4"/>
    <p:sldId id="273" r:id="rId5"/>
    <p:sldId id="272" r:id="rId6"/>
    <p:sldId id="270" r:id="rId7"/>
    <p:sldId id="269" r:id="rId8"/>
    <p:sldId id="268" r:id="rId9"/>
    <p:sldId id="267" r:id="rId10"/>
    <p:sldId id="266" r:id="rId11"/>
    <p:sldId id="265" r:id="rId12"/>
    <p:sldId id="264" r:id="rId13"/>
    <p:sldId id="263" r:id="rId14"/>
    <p:sldId id="262" r:id="rId15"/>
    <p:sldId id="261" r:id="rId16"/>
    <p:sldId id="260" r:id="rId17"/>
    <p:sldId id="259" r:id="rId18"/>
    <p:sldId id="258" r:id="rId19"/>
    <p:sldId id="257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Animation="0">
    <p:kiosk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47"/>
    <p:restoredTop sz="94541"/>
  </p:normalViewPr>
  <p:slideViewPr>
    <p:cSldViewPr snapToGrid="0" snapToObjects="1">
      <p:cViewPr>
        <p:scale>
          <a:sx n="118" d="100"/>
          <a:sy n="118" d="100"/>
        </p:scale>
        <p:origin x="-408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34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8BC2-0E7C-1A43-89E5-67C7BB7BA3E2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F5B57-02B1-5349-9DD0-A272C9893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011579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8BC2-0E7C-1A43-89E5-67C7BB7BA3E2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F5B57-02B1-5349-9DD0-A272C9893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067180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8BC2-0E7C-1A43-89E5-67C7BB7BA3E2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F5B57-02B1-5349-9DD0-A272C9893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719328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8BC2-0E7C-1A43-89E5-67C7BB7BA3E2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F5B57-02B1-5349-9DD0-A272C9893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74902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8BC2-0E7C-1A43-89E5-67C7BB7BA3E2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F5B57-02B1-5349-9DD0-A272C9893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720829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8BC2-0E7C-1A43-89E5-67C7BB7BA3E2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F5B57-02B1-5349-9DD0-A272C9893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814225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8BC2-0E7C-1A43-89E5-67C7BB7BA3E2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F5B57-02B1-5349-9DD0-A272C9893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082769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8BC2-0E7C-1A43-89E5-67C7BB7BA3E2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F5B57-02B1-5349-9DD0-A272C9893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00021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8BC2-0E7C-1A43-89E5-67C7BB7BA3E2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F5B57-02B1-5349-9DD0-A272C9893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430727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8BC2-0E7C-1A43-89E5-67C7BB7BA3E2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F5B57-02B1-5349-9DD0-A272C9893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16418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8BC2-0E7C-1A43-89E5-67C7BB7BA3E2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F5B57-02B1-5349-9DD0-A272C9893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55266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88BC2-0E7C-1A43-89E5-67C7BB7BA3E2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F5B57-02B1-5349-9DD0-A272C9893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3909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3000">
        <p:fade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FAD4104-1DD4-4840-A04E-3A834A089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94157427"/>
      </p:ext>
    </p:extLst>
  </p:cSld>
  <p:clrMapOvr>
    <a:masterClrMapping/>
  </p:clrMapOvr>
  <p:transition spd="slow" advTm="4237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4774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650499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Tm="4286">
        <p:fade/>
      </p:transition>
    </mc:Choice>
    <mc:Fallback>
      <p:transition spd="slow" advTm="428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4774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232737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Tm="5061">
        <p:fade/>
      </p:transition>
    </mc:Choice>
    <mc:Fallback>
      <p:transition spd="slow" advTm="506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4774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930174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Tm="3740">
        <p:fade/>
      </p:transition>
    </mc:Choice>
    <mc:Fallback>
      <p:transition spd="slow" advTm="374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4774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924154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Tm="4450">
        <p:fade/>
      </p:transition>
    </mc:Choice>
    <mc:Fallback>
      <p:transition spd="slow" advTm="445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0"/>
            <a:ext cx="12166341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726635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Tm="4524">
        <p:fade/>
      </p:transition>
    </mc:Choice>
    <mc:Fallback>
      <p:transition spd="slow" advTm="452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38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74457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Tm="3848">
        <p:fade/>
      </p:transition>
    </mc:Choice>
    <mc:Fallback>
      <p:transition spd="slow" advTm="384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38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521736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Tm="3834">
        <p:fade/>
      </p:transition>
    </mc:Choice>
    <mc:Fallback>
      <p:transition spd="slow" advTm="383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38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341553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Tm="4089">
        <p:fade/>
      </p:transition>
    </mc:Choice>
    <mc:Fallback>
      <p:transition spd="slow" advTm="408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38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81171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Tm="4641">
        <p:fade/>
      </p:transition>
    </mc:Choice>
    <mc:Fallback>
      <p:transition spd="slow" advTm="464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0"/>
            <a:ext cx="12166341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595484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Tm="4467">
        <p:fade/>
      </p:transition>
    </mc:Choice>
    <mc:Fallback>
      <p:transition spd="slow" advTm="446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38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982610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Tm="4150">
        <p:fade/>
      </p:transition>
    </mc:Choice>
    <mc:Fallback>
      <p:transition spd="slow" advTm="415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38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849701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Tm="4854">
        <p:fade/>
      </p:transition>
    </mc:Choice>
    <mc:Fallback>
      <p:transition spd="slow" advTm="485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38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646596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Tm="4236">
        <p:fade/>
      </p:transition>
    </mc:Choice>
    <mc:Fallback>
      <p:transition spd="slow" advTm="423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38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305760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Tm="4927">
        <p:fade/>
      </p:transition>
    </mc:Choice>
    <mc:Fallback>
      <p:transition spd="slow" advTm="492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0"/>
            <a:ext cx="12166341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979699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Tm="5967">
        <p:fade/>
      </p:transition>
    </mc:Choice>
    <mc:Fallback>
      <p:transition spd="slow" advTm="596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38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489440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Tm="5776">
        <p:fade/>
      </p:transition>
    </mc:Choice>
    <mc:Fallback>
      <p:transition spd="slow" advTm="577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45AAEE6-62F6-A240-8B7F-E79E85B98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" y="0"/>
            <a:ext cx="1218214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739963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Tm="4251">
        <p:fade/>
      </p:transition>
    </mc:Choice>
    <mc:Fallback>
      <p:transition spd="slow" advTm="425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8" y="0"/>
            <a:ext cx="12193588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8582512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Tm="11527">
        <p:fade/>
      </p:transition>
    </mc:Choice>
    <mc:Fallback>
      <p:transition spd="slow" advTm="1152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0</Words>
  <Application>Microsoft Office PowerPoint</Application>
  <PresentationFormat>Произвольный</PresentationFormat>
  <Paragraphs>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Рункевич</dc:creator>
  <cp:lastModifiedBy>ikt1-2</cp:lastModifiedBy>
  <cp:revision>9</cp:revision>
  <dcterms:created xsi:type="dcterms:W3CDTF">2017-12-22T07:42:08Z</dcterms:created>
  <dcterms:modified xsi:type="dcterms:W3CDTF">2018-03-06T10:51:42Z</dcterms:modified>
</cp:coreProperties>
</file>