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7A1CC-5FE6-44B6-87D3-94C8B4045A52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8B645-A7B3-4E2F-BE61-9471F4919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8B645-A7B3-4E2F-BE61-9471F49196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0BC9-88E1-4B66-AB14-C9D658372DCD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5BC-F52A-4523-AB4F-8E29A13269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0BC9-88E1-4B66-AB14-C9D658372DCD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5BC-F52A-4523-AB4F-8E29A1326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0BC9-88E1-4B66-AB14-C9D658372DCD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5BC-F52A-4523-AB4F-8E29A1326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0BC9-88E1-4B66-AB14-C9D658372DCD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5BC-F52A-4523-AB4F-8E29A1326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0BC9-88E1-4B66-AB14-C9D658372DCD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E8D5BC-F52A-4523-AB4F-8E29A13269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0BC9-88E1-4B66-AB14-C9D658372DCD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5BC-F52A-4523-AB4F-8E29A1326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0BC9-88E1-4B66-AB14-C9D658372DCD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5BC-F52A-4523-AB4F-8E29A1326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0BC9-88E1-4B66-AB14-C9D658372DCD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5BC-F52A-4523-AB4F-8E29A1326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0BC9-88E1-4B66-AB14-C9D658372DCD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5BC-F52A-4523-AB4F-8E29A1326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0BC9-88E1-4B66-AB14-C9D658372DCD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5BC-F52A-4523-AB4F-8E29A1326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0BC9-88E1-4B66-AB14-C9D658372DCD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D5BC-F52A-4523-AB4F-8E29A1326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480BC9-88E1-4B66-AB14-C9D658372DCD}" type="datetimeFigureOut">
              <a:rPr lang="ru-RU" smtClean="0"/>
              <a:t>12.06.2016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E8D5BC-F52A-4523-AB4F-8E29A132693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8229600" cy="1828800"/>
          </a:xfrm>
        </p:spPr>
        <p:txBody>
          <a:bodyPr/>
          <a:lstStyle/>
          <a:p>
            <a:r>
              <a:rPr lang="ru-RU" dirty="0" smtClean="0"/>
              <a:t>Династии</a:t>
            </a:r>
            <a:br>
              <a:rPr lang="ru-RU" dirty="0" smtClean="0"/>
            </a:br>
            <a:r>
              <a:rPr lang="ru-RU" sz="2000" dirty="0" err="1" smtClean="0"/>
              <a:t>Гбуз</a:t>
            </a:r>
            <a:r>
              <a:rPr lang="ru-RU" sz="2000" dirty="0" smtClean="0"/>
              <a:t> </a:t>
            </a:r>
            <a:r>
              <a:rPr lang="ru-RU" sz="2000" dirty="0" err="1" smtClean="0"/>
              <a:t>рб</a:t>
            </a:r>
            <a:r>
              <a:rPr lang="ru-RU" sz="2000" dirty="0" smtClean="0"/>
              <a:t> больницы скорой медицинской помощи</a:t>
            </a:r>
            <a:br>
              <a:rPr lang="ru-RU" sz="2000" dirty="0" smtClean="0"/>
            </a:br>
            <a:r>
              <a:rPr lang="ru-RU" sz="2000" dirty="0" smtClean="0"/>
              <a:t>города Уфа </a:t>
            </a:r>
            <a:br>
              <a:rPr lang="ru-RU" sz="2000" dirty="0" smtClean="0"/>
            </a:br>
            <a:r>
              <a:rPr lang="ru-RU" sz="2800" dirty="0" smtClean="0"/>
              <a:t>2016</a:t>
            </a:r>
            <a:r>
              <a:rPr lang="ru-RU" sz="2000" dirty="0" smtClean="0"/>
              <a:t>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9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Амирова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</a:t>
            </a:r>
            <a:r>
              <a:rPr lang="ru-RU" dirty="0" smtClean="0"/>
              <a:t>льбина </a:t>
            </a:r>
            <a:r>
              <a:rPr lang="ru-RU" dirty="0" err="1" smtClean="0"/>
              <a:t>Мухарямовна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врач </a:t>
            </a:r>
            <a:r>
              <a:rPr lang="ru-RU" sz="3100" dirty="0" err="1" smtClean="0"/>
              <a:t>функциальнй</a:t>
            </a:r>
            <a:r>
              <a:rPr lang="ru-RU" sz="3100" dirty="0" smtClean="0"/>
              <a:t> диагностики</a:t>
            </a:r>
            <a:endParaRPr lang="ru-RU" sz="3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227" y="1642628"/>
            <a:ext cx="1289578" cy="179086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20805" y="1752314"/>
            <a:ext cx="4380456" cy="3638736"/>
          </a:xfrm>
        </p:spPr>
        <p:txBody>
          <a:bodyPr/>
          <a:lstStyle/>
          <a:p>
            <a:pPr marL="137160" indent="0">
              <a:buNone/>
            </a:pPr>
            <a:r>
              <a:rPr lang="ru-RU" sz="1800" dirty="0" smtClean="0"/>
              <a:t>мать </a:t>
            </a:r>
            <a:r>
              <a:rPr lang="ru-RU" sz="1800" dirty="0" smtClean="0"/>
              <a:t>– </a:t>
            </a:r>
            <a:r>
              <a:rPr lang="ru-RU" sz="1800" dirty="0" err="1" smtClean="0"/>
              <a:t>Шарафутдинова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Кария</a:t>
            </a:r>
            <a:r>
              <a:rPr lang="ru-RU" sz="1800" dirty="0" smtClean="0"/>
              <a:t> </a:t>
            </a:r>
            <a:r>
              <a:rPr lang="ru-RU" sz="1800" dirty="0" err="1" smtClean="0"/>
              <a:t>Маликовна</a:t>
            </a:r>
            <a:endParaRPr lang="ru-RU" sz="1800" dirty="0" smtClean="0"/>
          </a:p>
          <a:p>
            <a:pPr marL="137160" indent="0">
              <a:buNone/>
            </a:pPr>
            <a:r>
              <a:rPr lang="ru-RU" sz="1400" dirty="0"/>
              <a:t>После окончания медицинского училища в г. Уфа работала </a:t>
            </a:r>
            <a:r>
              <a:rPr lang="ru-RU" sz="1400" b="1" dirty="0"/>
              <a:t>м</a:t>
            </a:r>
            <a:r>
              <a:rPr lang="ru-RU" sz="1400" dirty="0"/>
              <a:t>едсестрой в организации «Красный крест» - с 1970-76гг. После окончания биофака БГУ – в Детской Республиканской клинической Больнице в клинико-диагностической лаборатории 1977-2007гг.</a:t>
            </a:r>
            <a:endParaRPr lang="ru-RU" sz="1400" dirty="0" smtClean="0"/>
          </a:p>
          <a:p>
            <a:pPr marL="137160" indent="0">
              <a:buNone/>
            </a:pPr>
            <a:endParaRPr lang="ru-RU" sz="2000" dirty="0" smtClean="0"/>
          </a:p>
          <a:p>
            <a:pPr marL="137160" indent="0">
              <a:buNone/>
            </a:pPr>
            <a:r>
              <a:rPr lang="ru-RU" sz="2000" dirty="0" smtClean="0"/>
              <a:t> </a:t>
            </a:r>
            <a:r>
              <a:rPr lang="ru-RU" sz="1800" dirty="0" smtClean="0"/>
              <a:t>дочь – </a:t>
            </a:r>
            <a:r>
              <a:rPr lang="ru-RU" sz="1800" dirty="0" err="1" smtClean="0"/>
              <a:t>Амирова</a:t>
            </a:r>
            <a:r>
              <a:rPr lang="ru-RU" sz="1800" dirty="0" smtClean="0"/>
              <a:t> </a:t>
            </a:r>
            <a:r>
              <a:rPr lang="ru-RU" sz="1800" dirty="0" smtClean="0"/>
              <a:t> </a:t>
            </a:r>
            <a:r>
              <a:rPr lang="ru-RU" sz="1800" dirty="0" err="1" smtClean="0"/>
              <a:t>Айсель</a:t>
            </a:r>
            <a:r>
              <a:rPr lang="ru-RU" sz="1800" dirty="0" smtClean="0"/>
              <a:t> </a:t>
            </a:r>
            <a:r>
              <a:rPr lang="ru-RU" sz="1800" dirty="0" smtClean="0"/>
              <a:t>  </a:t>
            </a:r>
            <a:r>
              <a:rPr lang="ru-RU" sz="1800" dirty="0" err="1" smtClean="0"/>
              <a:t>Айратовна</a:t>
            </a:r>
            <a:endParaRPr lang="ru-RU" sz="1800" dirty="0" smtClean="0"/>
          </a:p>
          <a:p>
            <a:pPr marL="137160" indent="0">
              <a:buNone/>
            </a:pPr>
            <a:r>
              <a:rPr lang="ru-RU" sz="1400" dirty="0" smtClean="0"/>
              <a:t>Окончив </a:t>
            </a:r>
            <a:r>
              <a:rPr lang="ru-RU" sz="1400" dirty="0"/>
              <a:t>в 2015 г. БГМУ, </a:t>
            </a:r>
            <a:r>
              <a:rPr lang="ru-RU" sz="1400" dirty="0" smtClean="0"/>
              <a:t>она  работает </a:t>
            </a:r>
            <a:r>
              <a:rPr lang="ru-RU" sz="1400" dirty="0"/>
              <a:t>врачом лучевой диагностики в г. </a:t>
            </a:r>
            <a:r>
              <a:rPr lang="ru-RU" sz="1400" dirty="0" smtClean="0"/>
              <a:t>Москве. </a:t>
            </a:r>
            <a:endParaRPr lang="ru-RU" sz="1400" dirty="0"/>
          </a:p>
          <a:p>
            <a:pPr marL="137160" indent="0">
              <a:buNone/>
            </a:pPr>
            <a:endParaRPr lang="ru-RU" sz="1800" dirty="0"/>
          </a:p>
        </p:txBody>
      </p:sp>
      <p:pic>
        <p:nvPicPr>
          <p:cNvPr id="1026" name="Picture 2" descr="L:\Династии\Альбина\P1350740========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9539"/>
            <a:ext cx="2880320" cy="36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Династии\Альбина\Image0098====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25" y="3494152"/>
            <a:ext cx="1241783" cy="178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:\Династии\Альбина\P13507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52" y="5391050"/>
            <a:ext cx="2088232" cy="117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:\Династии\Альбина\P1350646===========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24" y="5412120"/>
            <a:ext cx="1584176" cy="119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700" dirty="0" err="1" smtClean="0"/>
              <a:t>Нифталиева</a:t>
            </a:r>
            <a:r>
              <a:rPr lang="ru-RU" sz="3700" dirty="0" smtClean="0"/>
              <a:t/>
            </a:r>
            <a:br>
              <a:rPr lang="ru-RU" sz="3700" dirty="0" smtClean="0"/>
            </a:br>
            <a:r>
              <a:rPr lang="ru-RU" sz="3700" dirty="0" smtClean="0"/>
              <a:t>Ольга Максимовна</a:t>
            </a:r>
            <a:br>
              <a:rPr lang="ru-RU" sz="3700" dirty="0" smtClean="0"/>
            </a:br>
            <a:r>
              <a:rPr lang="ru-RU" sz="3100" dirty="0" smtClean="0"/>
              <a:t>Зав. </a:t>
            </a:r>
            <a:r>
              <a:rPr lang="ru-RU" sz="3100" dirty="0" smtClean="0"/>
              <a:t>отделением </a:t>
            </a:r>
            <a:r>
              <a:rPr lang="ru-RU" sz="3100" dirty="0" smtClean="0"/>
              <a:t>неотложной кардиологии</a:t>
            </a:r>
            <a:endParaRPr lang="ru-RU" sz="3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" y="1567618"/>
            <a:ext cx="4227411" cy="514191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4176464" cy="51411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900" b="1" dirty="0" smtClean="0"/>
              <a:t>Отец- Быков  Максим </a:t>
            </a:r>
            <a:r>
              <a:rPr lang="ru-RU" sz="1900" b="1" dirty="0" smtClean="0"/>
              <a:t>Егорович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marL="137160" indent="0">
              <a:buNone/>
            </a:pPr>
            <a:r>
              <a:rPr lang="ru-RU" sz="1600" dirty="0" smtClean="0"/>
              <a:t>   </a:t>
            </a:r>
            <a:r>
              <a:rPr lang="ru-RU" sz="1400" dirty="0"/>
              <a:t>О</a:t>
            </a:r>
            <a:r>
              <a:rPr lang="ru-RU" sz="1400" dirty="0" smtClean="0"/>
              <a:t>кончил </a:t>
            </a:r>
            <a:r>
              <a:rPr lang="ru-RU" sz="1400" dirty="0" err="1"/>
              <a:t>Бирское</a:t>
            </a:r>
            <a:r>
              <a:rPr lang="ru-RU" sz="1400" dirty="0"/>
              <a:t> медицинское училище, работал фельдшером на ФАП Старо-</a:t>
            </a:r>
            <a:r>
              <a:rPr lang="ru-RU" sz="1400" dirty="0" err="1"/>
              <a:t>Базановского</a:t>
            </a:r>
            <a:r>
              <a:rPr lang="ru-RU" sz="1400" dirty="0"/>
              <a:t> сельсовета </a:t>
            </a:r>
            <a:r>
              <a:rPr lang="ru-RU" sz="1400" dirty="0" err="1"/>
              <a:t>Бирского</a:t>
            </a:r>
            <a:r>
              <a:rPr lang="ru-RU" sz="1400" dirty="0"/>
              <a:t> района. После окончания БГМИ им 15-летия ВЛКСМ с отличием в 1954г., работал врачом-невропатологом в с. Зилаир, затем возглавил районный отдел здравоохранения Зилаирского района. Перешел на работу БГМУ, ассистент кафедры микробиологии. Далее преподавал на кафедре судебной медицины. К.м.н</a:t>
            </a:r>
            <a:r>
              <a:rPr lang="ru-RU" sz="1400" dirty="0" smtClean="0"/>
              <a:t>.</a:t>
            </a:r>
            <a:r>
              <a:rPr lang="ru-RU" sz="1400" dirty="0" smtClean="0"/>
              <a:t>        </a:t>
            </a:r>
          </a:p>
          <a:p>
            <a:pPr marL="137160" indent="0">
              <a:buNone/>
            </a:pPr>
            <a:r>
              <a:rPr lang="ru-RU" sz="1800" b="1" dirty="0" smtClean="0"/>
              <a:t>Сын </a:t>
            </a:r>
            <a:r>
              <a:rPr lang="ru-RU" sz="1800" b="1" dirty="0" smtClean="0"/>
              <a:t>– </a:t>
            </a:r>
            <a:r>
              <a:rPr lang="ru-RU" sz="1800" b="1" dirty="0" err="1" smtClean="0"/>
              <a:t>Куперман</a:t>
            </a:r>
            <a:r>
              <a:rPr lang="ru-RU" sz="1800" b="1" dirty="0" smtClean="0"/>
              <a:t>  </a:t>
            </a:r>
            <a:r>
              <a:rPr lang="ru-RU" sz="1800" b="1" dirty="0" smtClean="0"/>
              <a:t>Семен </a:t>
            </a:r>
            <a:r>
              <a:rPr lang="ru-RU" sz="1800" b="1" dirty="0" err="1" smtClean="0"/>
              <a:t>Славич</a:t>
            </a:r>
            <a:endParaRPr lang="ru-RU" sz="1800" b="1" dirty="0" smtClean="0"/>
          </a:p>
          <a:p>
            <a:pPr marL="137160" indent="0">
              <a:buNone/>
            </a:pPr>
            <a:r>
              <a:rPr lang="ru-RU" sz="1400" dirty="0"/>
              <a:t>Закончил БГМУ в 2007г. До 2011г. - врач-гинеколог гинекологического отделения БСМП, с 2011г. - врач ультразвуковой и функциональной диагностики ОФД.</a:t>
            </a:r>
          </a:p>
          <a:p>
            <a:pPr marL="137160" indent="0">
              <a:buNone/>
            </a:pPr>
            <a:endParaRPr lang="ru-RU" sz="1800" dirty="0"/>
          </a:p>
        </p:txBody>
      </p:sp>
      <p:pic>
        <p:nvPicPr>
          <p:cNvPr id="2052" name="Picture 4" descr="L:\Династии\Нифталиева\Максим Егоров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68" y="1641454"/>
            <a:ext cx="1474937" cy="20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L:\Династии\Нифталиева\Image0098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92" y="2006782"/>
            <a:ext cx="1795263" cy="117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:\Династии\Нифталиева\Image0098 -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78933"/>
            <a:ext cx="598343" cy="121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L:\Династии\Нифталиева\P1350710=========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300" y="4743152"/>
            <a:ext cx="1553368" cy="19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</a:rPr>
              <a:t>Ерошина 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Ольга Михайловна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100" dirty="0" smtClean="0">
                <a:effectLst/>
              </a:rPr>
              <a:t>врач анестезиолог-реаниматолог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80603"/>
            <a:ext cx="3430141" cy="4721737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615650" y="1622008"/>
            <a:ext cx="3071150" cy="470214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1800" b="1" dirty="0" smtClean="0"/>
              <a:t>Прабабушки </a:t>
            </a:r>
            <a:r>
              <a:rPr lang="ru-RU" sz="1800" b="1" dirty="0"/>
              <a:t>– </a:t>
            </a:r>
            <a:r>
              <a:rPr lang="ru-RU" sz="1800" b="1" dirty="0" err="1" smtClean="0"/>
              <a:t>Градюшко</a:t>
            </a:r>
            <a:r>
              <a:rPr lang="ru-RU" sz="1800" b="1" dirty="0" smtClean="0"/>
              <a:t>  Мария </a:t>
            </a:r>
            <a:r>
              <a:rPr lang="ru-RU" sz="1800" b="1" dirty="0" err="1" smtClean="0"/>
              <a:t>Емельяновна</a:t>
            </a:r>
            <a:r>
              <a:rPr lang="ru-RU" sz="1800" b="1" dirty="0" smtClean="0"/>
              <a:t> и Наталья </a:t>
            </a:r>
            <a:r>
              <a:rPr lang="ru-RU" sz="1800" b="1" dirty="0" err="1" smtClean="0"/>
              <a:t>Емельяновна</a:t>
            </a:r>
            <a:r>
              <a:rPr lang="ru-RU" sz="1800" b="1" dirty="0" smtClean="0"/>
              <a:t> </a:t>
            </a:r>
            <a:r>
              <a:rPr lang="ru-RU" sz="1400" b="1" dirty="0" smtClean="0"/>
              <a:t>, </a:t>
            </a:r>
            <a:r>
              <a:rPr lang="ru-RU" sz="1400" b="1" dirty="0"/>
              <a:t>1908гр., </a:t>
            </a:r>
            <a:r>
              <a:rPr lang="ru-RU" sz="1400" dirty="0" smtClean="0"/>
              <a:t>работали </a:t>
            </a:r>
            <a:r>
              <a:rPr lang="ru-RU" sz="1400" dirty="0"/>
              <a:t>фельдшером в г. </a:t>
            </a:r>
            <a:r>
              <a:rPr lang="ru-RU" sz="1400" dirty="0" smtClean="0"/>
              <a:t>Москва и сестрой милосердия </a:t>
            </a:r>
          </a:p>
          <a:p>
            <a:pPr marL="137160" indent="0">
              <a:buNone/>
            </a:pPr>
            <a:endParaRPr lang="ru-RU" sz="1400" dirty="0" smtClean="0"/>
          </a:p>
          <a:p>
            <a:pPr marL="137160" indent="0">
              <a:buNone/>
            </a:pPr>
            <a:endParaRPr lang="ru-RU" sz="1400" dirty="0"/>
          </a:p>
          <a:p>
            <a:pPr marL="137160" indent="0">
              <a:buNone/>
            </a:pPr>
            <a:endParaRPr lang="ru-RU" sz="1400" dirty="0" smtClean="0"/>
          </a:p>
          <a:p>
            <a:pPr marL="137160" indent="0">
              <a:buNone/>
            </a:pPr>
            <a:r>
              <a:rPr lang="ru-RU" sz="1400" b="1" i="1" dirty="0"/>
              <a:t>МАМА – ЕРОШИНА ГАЛИНА ТИМЕРГАЗИЕВНА</a:t>
            </a:r>
            <a:r>
              <a:rPr lang="ru-RU" sz="1400" b="1" dirty="0"/>
              <a:t> </a:t>
            </a:r>
            <a:r>
              <a:rPr lang="ru-RU" sz="1400" dirty="0"/>
              <a:t>после окончания БГМ</a:t>
            </a:r>
            <a:r>
              <a:rPr lang="ru-RU" sz="1400" b="1" dirty="0"/>
              <a:t>И </a:t>
            </a:r>
            <a:r>
              <a:rPr lang="ru-RU" sz="1400" dirty="0"/>
              <a:t>трудилась врачом-терапевтом в поликлинике № 31. Медицинский стаж более 15 лет, прекратила деятельность в связи с наступлением инвалидности.</a:t>
            </a:r>
          </a:p>
          <a:p>
            <a:pPr marL="137160" indent="0">
              <a:buNone/>
            </a:pPr>
            <a:r>
              <a:rPr lang="ru-RU" sz="1400" b="1" i="1" dirty="0"/>
              <a:t>ОТЕЦ – ЕРОШИН МИХАИЛ АНАТОЛЬЕВИЧ</a:t>
            </a:r>
            <a:r>
              <a:rPr lang="ru-RU" sz="1400" b="1" dirty="0"/>
              <a:t>, </a:t>
            </a:r>
            <a:r>
              <a:rPr lang="ru-RU" sz="1400" dirty="0"/>
              <a:t>после окончания БГМИ работает и по настоящее время</a:t>
            </a:r>
            <a:r>
              <a:rPr lang="ru-RU" sz="1400" b="1" dirty="0"/>
              <a:t> </a:t>
            </a:r>
            <a:r>
              <a:rPr lang="ru-RU" sz="1400" dirty="0"/>
              <a:t>врачом анестезиологом-реаниматологом, в Республиканском клиническом онкологическом диспансере. Медицинский стаж более 40 лет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13" y="1750358"/>
            <a:ext cx="1767337" cy="1592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13" y="3573015"/>
            <a:ext cx="1716077" cy="28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9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effectLst/>
              </a:rPr>
              <a:t>Чудновец</a:t>
            </a:r>
            <a:r>
              <a:rPr lang="ru-RU" sz="3600" dirty="0" smtClean="0">
                <a:effectLst/>
              </a:rPr>
              <a:t> 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Лев Георгиевич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100" dirty="0" smtClean="0">
                <a:effectLst/>
              </a:rPr>
              <a:t>зав. </a:t>
            </a:r>
            <a:r>
              <a:rPr lang="ru-RU" sz="3100" dirty="0">
                <a:effectLst/>
              </a:rPr>
              <a:t>о</a:t>
            </a:r>
            <a:r>
              <a:rPr lang="ru-RU" sz="3100" dirty="0" smtClean="0">
                <a:effectLst/>
              </a:rPr>
              <a:t>тделением РХМДЛ-2</a:t>
            </a:r>
            <a:endParaRPr lang="ru-RU" sz="3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8680"/>
            <a:ext cx="3196553" cy="42814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844824"/>
            <a:ext cx="4536504" cy="4281339"/>
          </a:xfrm>
        </p:spPr>
        <p:txBody>
          <a:bodyPr>
            <a:normAutofit fontScale="47500" lnSpcReduction="20000"/>
          </a:bodyPr>
          <a:lstStyle/>
          <a:p>
            <a:pPr marL="137160" indent="0">
              <a:buNone/>
            </a:pPr>
            <a:r>
              <a:rPr lang="ru-RU" b="1" i="1" dirty="0"/>
              <a:t>БАБУШКА – МЕДВЕДЕВА ГАЛИНА АЛЕКСЕЕВНА, 1926 г. р. - </a:t>
            </a:r>
            <a:r>
              <a:rPr lang="ru-RU" dirty="0"/>
              <a:t>После окончания </a:t>
            </a:r>
            <a:r>
              <a:rPr lang="ru-RU" dirty="0" err="1"/>
              <a:t>Бирского</a:t>
            </a:r>
            <a:r>
              <a:rPr lang="ru-RU" dirty="0"/>
              <a:t> медицинского училища работала фельдшером в с. </a:t>
            </a:r>
            <a:r>
              <a:rPr lang="ru-RU" dirty="0" err="1"/>
              <a:t>Ангасяк</a:t>
            </a:r>
            <a:r>
              <a:rPr lang="ru-RU" dirty="0"/>
              <a:t>, затем в Больнице п. Серафимовский, далее в доме для трудновоспитуемых детей п. Серафимовский </a:t>
            </a:r>
            <a:r>
              <a:rPr lang="ru-RU" dirty="0" err="1"/>
              <a:t>Дюртюлинского</a:t>
            </a:r>
            <a:r>
              <a:rPr lang="ru-RU" dirty="0"/>
              <a:t> района. </a:t>
            </a:r>
          </a:p>
          <a:p>
            <a:pPr marL="137160" indent="0">
              <a:buNone/>
            </a:pPr>
            <a:endParaRPr lang="ru-RU" b="1" i="1" dirty="0" smtClean="0"/>
          </a:p>
          <a:p>
            <a:pPr marL="137160" indent="0">
              <a:buNone/>
            </a:pPr>
            <a:r>
              <a:rPr lang="ru-RU" b="1" i="1" dirty="0" smtClean="0"/>
              <a:t>ОТЕЦ </a:t>
            </a:r>
            <a:r>
              <a:rPr lang="ru-RU" b="1" i="1" dirty="0"/>
              <a:t>- ЧУДНОВЕЦ ГЕОРГИЙ ВЛАДИМИРОВИЧ, 1951 г.р. - </a:t>
            </a:r>
            <a:r>
              <a:rPr lang="ru-RU" dirty="0"/>
              <a:t>окончил БГМИ в 1973 году, работал акушером-гинекологом в ЦРБ г. Дюртюли более 20 лет, Затем заведовал отделением переливания крови, в настоящее время - врач-</a:t>
            </a:r>
            <a:r>
              <a:rPr lang="ru-RU" dirty="0" err="1"/>
              <a:t>трансфузиолог</a:t>
            </a:r>
            <a:r>
              <a:rPr lang="ru-RU" dirty="0"/>
              <a:t>.</a:t>
            </a:r>
          </a:p>
          <a:p>
            <a:pPr marL="137160" indent="0">
              <a:buNone/>
            </a:pPr>
            <a:endParaRPr lang="ru-RU" b="1" i="1" dirty="0" smtClean="0"/>
          </a:p>
          <a:p>
            <a:pPr marL="137160" indent="0">
              <a:buNone/>
            </a:pPr>
            <a:r>
              <a:rPr lang="ru-RU" b="1" i="1" dirty="0" smtClean="0"/>
              <a:t>МАТЬ </a:t>
            </a:r>
            <a:r>
              <a:rPr lang="ru-RU" b="1" i="1" dirty="0"/>
              <a:t>– ЧУДНОВЕЦ ЕВГЕНИЯ ПАВЛОВНА, 1951 Г.Р. - о</a:t>
            </a:r>
            <a:r>
              <a:rPr lang="ru-RU" dirty="0"/>
              <a:t>кончил БГМИ в 1973 году, трудилась акушером-гинекологом в  ЦРБ г. Дюртюли около 20 лет. Последние 5 лет работала врачом-экспертом в филиале ФОМС. В настоящее время на пенсии.</a:t>
            </a:r>
          </a:p>
          <a:p>
            <a:pPr marL="137160" indent="0">
              <a:buNone/>
            </a:pPr>
            <a:endParaRPr lang="ru-RU" b="1" i="1" dirty="0" smtClean="0"/>
          </a:p>
          <a:p>
            <a:pPr marL="137160" indent="0">
              <a:buNone/>
            </a:pPr>
            <a:r>
              <a:rPr lang="ru-RU" b="1" i="1" dirty="0" smtClean="0"/>
              <a:t>ТЕТЯ </a:t>
            </a:r>
            <a:r>
              <a:rPr lang="ru-RU" b="1" i="1" dirty="0"/>
              <a:t>– ВАЛИКОВА ИРИНА ВЛАДИМИРОВНА – в </a:t>
            </a:r>
            <a:r>
              <a:rPr lang="ru-RU" dirty="0"/>
              <a:t>1977 окончила БГМИ, Ассистент кафедры неврологии. Была главным врачом медсанчасти «Башкирэнерго», с 1991 года главный врач поликлиники «</a:t>
            </a:r>
            <a:r>
              <a:rPr lang="ru-RU" dirty="0" err="1"/>
              <a:t>Баштрансгаз</a:t>
            </a:r>
            <a:r>
              <a:rPr lang="ru-RU" dirty="0"/>
              <a:t>». В настоящее время на пенсии.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30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7862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Мустафин 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Марсель </a:t>
            </a:r>
            <a:r>
              <a:rPr lang="ru-RU" sz="3600" dirty="0" err="1" smtClean="0">
                <a:effectLst/>
              </a:rPr>
              <a:t>Салаватович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100" dirty="0" smtClean="0">
                <a:effectLst/>
              </a:rPr>
              <a:t>зав. отделением нейрохирургии</a:t>
            </a:r>
            <a:endParaRPr lang="ru-RU" sz="31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1" y="2067636"/>
            <a:ext cx="4104456" cy="45833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1224135" cy="1737785"/>
          </a:xfrm>
        </p:spPr>
      </p:pic>
      <p:sp>
        <p:nvSpPr>
          <p:cNvPr id="7" name="Прямоугольник 6"/>
          <p:cNvSpPr/>
          <p:nvPr/>
        </p:nvSpPr>
        <p:spPr>
          <a:xfrm>
            <a:off x="5508588" y="1916832"/>
            <a:ext cx="3527908" cy="497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Мама: Мустафина Аэлита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Амировна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Начала свою трудовую медицинскую деятельность в г. Сибае, работала фельдшером, затем поступила Башкирский медицинский институт, по окончании работала в  городской клинической больнице № 5, в дальнейшем в поликлинике № 5- участковым терапевтом</a:t>
            </a: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/>
              <a:t>Жена: Мустафина Венера </a:t>
            </a:r>
            <a:r>
              <a:rPr lang="ru-RU" b="1" dirty="0" err="1"/>
              <a:t>Хасановна</a:t>
            </a:r>
            <a:r>
              <a:rPr lang="ru-RU" dirty="0"/>
              <a:t> </a:t>
            </a:r>
            <a:r>
              <a:rPr lang="ru-RU" sz="1400" dirty="0"/>
              <a:t>: </a:t>
            </a:r>
            <a:r>
              <a:rPr lang="ru-RU" sz="1200" dirty="0"/>
              <a:t>Начинала свою  трудовую деятельность поликлинике № 6, по окончании клиническую ординатуры по терапии работала  в ГКБ 17  заведующей терапевтическим отделением, в настоящее время - главный терапевтом Министерства Здравоохранения  РБ. </a:t>
            </a:r>
            <a:endParaRPr lang="ru-RU" sz="1200" dirty="0" smtClean="0"/>
          </a:p>
          <a:p>
            <a:pPr algn="just">
              <a:lnSpc>
                <a:spcPct val="115000"/>
              </a:lnSpc>
            </a:pPr>
            <a:r>
              <a:rPr lang="ru-RU" b="1" dirty="0"/>
              <a:t>Дочь: Мустафина Диана </a:t>
            </a:r>
            <a:r>
              <a:rPr lang="ru-RU" b="1" dirty="0" err="1"/>
              <a:t>Марселевна</a:t>
            </a:r>
            <a:r>
              <a:rPr lang="ru-RU" dirty="0"/>
              <a:t> </a:t>
            </a:r>
            <a:r>
              <a:rPr lang="ru-RU" sz="1200" dirty="0"/>
              <a:t>- учится г. Москве,  на втором курсе 1- Государственного медицинского университета  им. Сеченова.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7" y="5080271"/>
            <a:ext cx="125595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3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Открытки\Без имени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0" y="518457"/>
            <a:ext cx="80455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8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506</Words>
  <Application>Microsoft Office PowerPoint</Application>
  <PresentationFormat>Экран (4:3)</PresentationFormat>
  <Paragraphs>37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Династии Гбуз рб больницы скорой медицинской помощи города Уфа  2016 г.</vt:lpstr>
      <vt:lpstr>Амирова Альбина Мухарямовна врач функциальнй диагностики</vt:lpstr>
      <vt:lpstr>Нифталиева Ольга Максимовна Зав. отделением неотложной кардиологии</vt:lpstr>
      <vt:lpstr>Ерошина  Ольга Михайловна врач анестезиолог-реаниматолог </vt:lpstr>
      <vt:lpstr>Чудновец  Лев Георгиевич зав. отделением РХМДЛ-2</vt:lpstr>
      <vt:lpstr>Мустафин  Марсель Салаватович зав. отделением нейрохирургии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Династии Гбуз рб больницы скорой медицинской помощи города Уфа  2016 г.</dc:title>
  <dc:creator>1</dc:creator>
  <cp:lastModifiedBy>Konstantin</cp:lastModifiedBy>
  <cp:revision>22</cp:revision>
  <dcterms:created xsi:type="dcterms:W3CDTF">2016-06-12T05:48:34Z</dcterms:created>
  <dcterms:modified xsi:type="dcterms:W3CDTF">2016-06-12T19:00:20Z</dcterms:modified>
</cp:coreProperties>
</file>